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FF3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0"/>
            <a:ext cx="784860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0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</a:t>
            </a:r>
            <a:r>
              <a:rPr lang="en-US" sz="80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17</a:t>
            </a:r>
            <a:endParaRPr lang="en-US" sz="8000" b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1917680"/>
            <a:ext cx="7848600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</a:rPr>
              <a:t>Straight Member and Transverse Shear</a:t>
            </a:r>
            <a:endParaRPr lang="en-US" sz="16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t="5352" r="4526" b="1972"/>
          <a:stretch>
            <a:fillRect/>
          </a:stretch>
        </p:blipFill>
        <p:spPr bwMode="auto">
          <a:xfrm>
            <a:off x="685800" y="0"/>
            <a:ext cx="792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762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_Page_1293.jpg"/>
          <p:cNvPicPr/>
          <p:nvPr/>
        </p:nvPicPr>
        <p:blipFill>
          <a:blip r:embed="rId2" cstate="print"/>
          <a:srcRect l="10306" t="6645" r="10028" b="8682"/>
          <a:stretch>
            <a:fillRect/>
          </a:stretch>
        </p:blipFill>
        <p:spPr>
          <a:xfrm>
            <a:off x="1676400" y="0"/>
            <a:ext cx="61722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_Page_0264.jpg"/>
          <p:cNvPicPr/>
          <p:nvPr/>
        </p:nvPicPr>
        <p:blipFill>
          <a:blip r:embed="rId2" cstate="print"/>
          <a:srcRect t="5380" b="10204"/>
          <a:stretch>
            <a:fillRect/>
          </a:stretch>
        </p:blipFill>
        <p:spPr>
          <a:xfrm>
            <a:off x="685800" y="0"/>
            <a:ext cx="7848600" cy="5410200"/>
          </a:xfrm>
          <a:prstGeom prst="rect">
            <a:avLst/>
          </a:prstGeom>
        </p:spPr>
      </p:pic>
      <p:pic>
        <p:nvPicPr>
          <p:cNvPr id="3" name="Picture 2" descr="a_Page_0265.jpg"/>
          <p:cNvPicPr/>
          <p:nvPr/>
        </p:nvPicPr>
        <p:blipFill>
          <a:blip r:embed="rId3" cstate="print"/>
          <a:srcRect t="9462" b="63080"/>
          <a:stretch>
            <a:fillRect/>
          </a:stretch>
        </p:blipFill>
        <p:spPr>
          <a:xfrm>
            <a:off x="1066800" y="5410200"/>
            <a:ext cx="6838950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_Page_0276.jpg"/>
          <p:cNvPicPr/>
          <p:nvPr/>
        </p:nvPicPr>
        <p:blipFill>
          <a:blip r:embed="rId2" cstate="print"/>
          <a:srcRect t="4824" b="649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_Page_0194.jpg"/>
          <p:cNvPicPr/>
          <p:nvPr/>
        </p:nvPicPr>
        <p:blipFill>
          <a:blip r:embed="rId2" cstate="print"/>
          <a:srcRect t="2595" b="640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_Page_0957.jpg"/>
          <p:cNvPicPr/>
          <p:nvPr/>
        </p:nvPicPr>
        <p:blipFill>
          <a:blip r:embed="rId2" cstate="print"/>
          <a:srcRect l="9763" t="5360" r="8786" b="23672"/>
          <a:stretch>
            <a:fillRect/>
          </a:stretch>
        </p:blipFill>
        <p:spPr>
          <a:xfrm>
            <a:off x="1589034" y="47625"/>
            <a:ext cx="5965931" cy="676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17879" t="14740" r="18361" b="156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19684" t="17341" r="18183" b="1358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_Page_0193.jpg"/>
          <p:cNvPicPr/>
          <p:nvPr/>
        </p:nvPicPr>
        <p:blipFill>
          <a:blip r:embed="rId2" cstate="print"/>
          <a:srcRect b="7514"/>
          <a:stretch>
            <a:fillRect/>
          </a:stretch>
        </p:blipFill>
        <p:spPr>
          <a:xfrm>
            <a:off x="0" y="0"/>
            <a:ext cx="9144000" cy="6629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b="88970"/>
          <a:stretch>
            <a:fillRect/>
          </a:stretch>
        </p:blipFill>
        <p:spPr bwMode="auto">
          <a:xfrm>
            <a:off x="838200" y="152400"/>
            <a:ext cx="7543800" cy="68580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990600"/>
            <a:ext cx="5727954" cy="567690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_Page_0196.jpg"/>
          <p:cNvPicPr/>
          <p:nvPr/>
        </p:nvPicPr>
        <p:blipFill>
          <a:blip r:embed="rId2" cstate="print"/>
          <a:srcRect t="5937" b="658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_Page_0197.jpg"/>
          <p:cNvPicPr/>
          <p:nvPr/>
        </p:nvPicPr>
        <p:blipFill>
          <a:blip r:embed="rId2" cstate="print"/>
          <a:srcRect b="1103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_Page_0198.jpg"/>
          <p:cNvPicPr/>
          <p:nvPr/>
        </p:nvPicPr>
        <p:blipFill>
          <a:blip r:embed="rId2" cstate="print"/>
          <a:srcRect b="899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 descr="a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3962400" cy="5486400"/>
          </a:xfrm>
          <a:prstGeom prst="rect">
            <a:avLst/>
          </a:prstGeom>
          <a:noFill/>
        </p:spPr>
      </p:pic>
      <p:pic>
        <p:nvPicPr>
          <p:cNvPr id="18434" name="Picture 64"/>
          <p:cNvPicPr>
            <a:picLocks noChangeAspect="1" noChangeArrowheads="1"/>
          </p:cNvPicPr>
          <p:nvPr/>
        </p:nvPicPr>
        <p:blipFill>
          <a:blip r:embed="rId3" cstate="print"/>
          <a:srcRect l="27132" t="48566" r="58549" b="23187"/>
          <a:stretch>
            <a:fillRect/>
          </a:stretch>
        </p:blipFill>
        <p:spPr bwMode="auto">
          <a:xfrm>
            <a:off x="3977712" y="1371600"/>
            <a:ext cx="3108888" cy="4419600"/>
          </a:xfrm>
          <a:prstGeom prst="rect">
            <a:avLst/>
          </a:prstGeom>
          <a:noFill/>
        </p:spPr>
      </p:pic>
      <p:pic>
        <p:nvPicPr>
          <p:cNvPr id="18433" name="Picture 67"/>
          <p:cNvPicPr>
            <a:picLocks noChangeAspect="1" noChangeArrowheads="1"/>
          </p:cNvPicPr>
          <p:nvPr/>
        </p:nvPicPr>
        <p:blipFill>
          <a:blip r:embed="rId4" cstate="print"/>
          <a:srcRect l="29010" t="51036" r="58484" b="26691"/>
          <a:stretch>
            <a:fillRect/>
          </a:stretch>
        </p:blipFill>
        <p:spPr bwMode="auto">
          <a:xfrm>
            <a:off x="7048500" y="1371600"/>
            <a:ext cx="2095500" cy="4407776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7667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4" descr="a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324600"/>
          </a:xfrm>
          <a:prstGeom prst="rect">
            <a:avLst/>
          </a:prstGeom>
          <a:noFill/>
        </p:spPr>
      </p:pic>
      <p:pic>
        <p:nvPicPr>
          <p:cNvPr id="17410" name="Picture 73"/>
          <p:cNvPicPr>
            <a:picLocks noChangeAspect="1" noChangeArrowheads="1"/>
          </p:cNvPicPr>
          <p:nvPr/>
        </p:nvPicPr>
        <p:blipFill>
          <a:blip r:embed="rId3" cstate="print"/>
          <a:srcRect l="27803" t="50771" r="58493" b="26524"/>
          <a:stretch>
            <a:fillRect/>
          </a:stretch>
        </p:blipFill>
        <p:spPr bwMode="auto">
          <a:xfrm>
            <a:off x="4572000" y="990600"/>
            <a:ext cx="2043499" cy="3733800"/>
          </a:xfrm>
          <a:prstGeom prst="rect">
            <a:avLst/>
          </a:prstGeom>
          <a:noFill/>
        </p:spPr>
      </p:pic>
      <p:pic>
        <p:nvPicPr>
          <p:cNvPr id="17409" name="Picture 70"/>
          <p:cNvPicPr>
            <a:picLocks noChangeAspect="1" noChangeArrowheads="1"/>
          </p:cNvPicPr>
          <p:nvPr/>
        </p:nvPicPr>
        <p:blipFill>
          <a:blip r:embed="rId4" cstate="print"/>
          <a:srcRect l="27081" t="48804" r="58092" b="23447"/>
          <a:stretch>
            <a:fillRect/>
          </a:stretch>
        </p:blipFill>
        <p:spPr bwMode="auto">
          <a:xfrm>
            <a:off x="6553200" y="457200"/>
            <a:ext cx="2438400" cy="5029200"/>
          </a:xfrm>
          <a:prstGeom prst="rect">
            <a:avLst/>
          </a:prstGeom>
          <a:noFill/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861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13" descr="a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3733800" cy="5410200"/>
          </a:xfrm>
          <a:prstGeom prst="rect">
            <a:avLst/>
          </a:prstGeom>
          <a:noFill/>
        </p:spPr>
      </p:pic>
      <p:pic>
        <p:nvPicPr>
          <p:cNvPr id="16386" name="Picture 94"/>
          <p:cNvPicPr>
            <a:picLocks noChangeAspect="1" noChangeArrowheads="1"/>
          </p:cNvPicPr>
          <p:nvPr/>
        </p:nvPicPr>
        <p:blipFill>
          <a:blip r:embed="rId3" cstate="print"/>
          <a:srcRect l="27202" t="48618" r="58656" b="23929"/>
          <a:stretch>
            <a:fillRect/>
          </a:stretch>
        </p:blipFill>
        <p:spPr bwMode="auto">
          <a:xfrm>
            <a:off x="3733800" y="762000"/>
            <a:ext cx="2667000" cy="5105400"/>
          </a:xfrm>
          <a:prstGeom prst="rect">
            <a:avLst/>
          </a:prstGeom>
          <a:noFill/>
        </p:spPr>
      </p:pic>
      <p:pic>
        <p:nvPicPr>
          <p:cNvPr id="16385" name="Picture 97"/>
          <p:cNvPicPr>
            <a:picLocks noChangeAspect="1" noChangeArrowheads="1"/>
          </p:cNvPicPr>
          <p:nvPr/>
        </p:nvPicPr>
        <p:blipFill>
          <a:blip r:embed="rId4" cstate="print"/>
          <a:srcRect l="29112" t="51450" r="58759" b="26999"/>
          <a:stretch>
            <a:fillRect/>
          </a:stretch>
        </p:blipFill>
        <p:spPr bwMode="auto">
          <a:xfrm>
            <a:off x="6400800" y="1219200"/>
            <a:ext cx="2498942" cy="4038600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609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14" descr="a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4876800" cy="4648200"/>
          </a:xfrm>
          <a:prstGeom prst="rect">
            <a:avLst/>
          </a:prstGeom>
          <a:noFill/>
        </p:spPr>
      </p:pic>
      <p:pic>
        <p:nvPicPr>
          <p:cNvPr id="15362" name="Picture 100"/>
          <p:cNvPicPr>
            <a:picLocks noChangeAspect="1" noChangeArrowheads="1"/>
          </p:cNvPicPr>
          <p:nvPr/>
        </p:nvPicPr>
        <p:blipFill>
          <a:blip r:embed="rId3" cstate="print"/>
          <a:srcRect l="27229" t="48659" r="59055" b="24474"/>
          <a:stretch>
            <a:fillRect/>
          </a:stretch>
        </p:blipFill>
        <p:spPr bwMode="auto">
          <a:xfrm>
            <a:off x="4905375" y="533400"/>
            <a:ext cx="1571625" cy="4648200"/>
          </a:xfrm>
          <a:prstGeom prst="rect">
            <a:avLst/>
          </a:prstGeom>
          <a:noFill/>
        </p:spPr>
      </p:pic>
      <p:pic>
        <p:nvPicPr>
          <p:cNvPr id="15361" name="Picture 103"/>
          <p:cNvPicPr>
            <a:picLocks noChangeAspect="1" noChangeArrowheads="1"/>
          </p:cNvPicPr>
          <p:nvPr/>
        </p:nvPicPr>
        <p:blipFill>
          <a:blip r:embed="rId4" cstate="print"/>
          <a:srcRect l="29263" t="51334" r="58640" b="26701"/>
          <a:stretch>
            <a:fillRect/>
          </a:stretch>
        </p:blipFill>
        <p:spPr bwMode="auto">
          <a:xfrm>
            <a:off x="6479375" y="533400"/>
            <a:ext cx="2436025" cy="4644000"/>
          </a:xfrm>
          <a:prstGeom prst="rect">
            <a:avLst/>
          </a:prstGeom>
          <a:noFill/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6124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"/>
            <a:ext cx="7543800" cy="65532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28600"/>
            <a:ext cx="7391400" cy="6477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57346" name="Picture 89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600199" y="228600"/>
            <a:ext cx="6668693" cy="6096000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501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57345" name="Picture 90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85800" y="152400"/>
            <a:ext cx="7927968" cy="6172200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501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501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381000" y="228600"/>
            <a:ext cx="84582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t="98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t="5473"/>
          <a:stretch>
            <a:fillRect/>
          </a:stretch>
        </p:blipFill>
        <p:spPr bwMode="auto">
          <a:xfrm>
            <a:off x="0" y="-2286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7</Words>
  <Application>Microsoft Office PowerPoint</Application>
  <PresentationFormat>On-screen Show (4:3)</PresentationFormat>
  <Paragraphs>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Aharoni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mom</cp:lastModifiedBy>
  <cp:revision>58</cp:revision>
  <dcterms:created xsi:type="dcterms:W3CDTF">2006-08-16T00:00:00Z</dcterms:created>
  <dcterms:modified xsi:type="dcterms:W3CDTF">2017-12-17T18:30:32Z</dcterms:modified>
</cp:coreProperties>
</file>